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4"/>
  </p:notesMasterIdLst>
  <p:sldIdLst>
    <p:sldId id="588" r:id="rId2"/>
    <p:sldId id="590" r:id="rId3"/>
    <p:sldId id="613" r:id="rId4"/>
    <p:sldId id="591" r:id="rId5"/>
    <p:sldId id="592" r:id="rId6"/>
    <p:sldId id="593" r:id="rId7"/>
    <p:sldId id="594" r:id="rId8"/>
    <p:sldId id="595" r:id="rId9"/>
    <p:sldId id="596" r:id="rId10"/>
    <p:sldId id="597" r:id="rId11"/>
    <p:sldId id="598" r:id="rId12"/>
    <p:sldId id="599" r:id="rId13"/>
    <p:sldId id="600" r:id="rId14"/>
    <p:sldId id="601" r:id="rId15"/>
    <p:sldId id="602" r:id="rId16"/>
    <p:sldId id="604" r:id="rId17"/>
    <p:sldId id="605" r:id="rId18"/>
    <p:sldId id="606" r:id="rId19"/>
    <p:sldId id="607" r:id="rId20"/>
    <p:sldId id="646" r:id="rId21"/>
    <p:sldId id="614" r:id="rId22"/>
    <p:sldId id="615" r:id="rId23"/>
    <p:sldId id="616" r:id="rId24"/>
    <p:sldId id="617" r:id="rId25"/>
    <p:sldId id="618" r:id="rId26"/>
    <p:sldId id="619" r:id="rId27"/>
    <p:sldId id="620" r:id="rId28"/>
    <p:sldId id="621" r:id="rId29"/>
    <p:sldId id="622" r:id="rId30"/>
    <p:sldId id="623" r:id="rId31"/>
    <p:sldId id="624" r:id="rId32"/>
    <p:sldId id="625" r:id="rId33"/>
    <p:sldId id="626" r:id="rId34"/>
    <p:sldId id="627" r:id="rId35"/>
    <p:sldId id="628" r:id="rId36"/>
    <p:sldId id="629" r:id="rId37"/>
    <p:sldId id="630" r:id="rId38"/>
    <p:sldId id="631" r:id="rId39"/>
    <p:sldId id="632" r:id="rId40"/>
    <p:sldId id="633" r:id="rId41"/>
    <p:sldId id="634" r:id="rId42"/>
    <p:sldId id="635" r:id="rId43"/>
    <p:sldId id="636" r:id="rId44"/>
    <p:sldId id="637" r:id="rId45"/>
    <p:sldId id="638" r:id="rId46"/>
    <p:sldId id="639" r:id="rId47"/>
    <p:sldId id="640" r:id="rId48"/>
    <p:sldId id="641" r:id="rId49"/>
    <p:sldId id="642" r:id="rId50"/>
    <p:sldId id="643" r:id="rId51"/>
    <p:sldId id="644" r:id="rId52"/>
    <p:sldId id="645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71"/>
  </p:normalViewPr>
  <p:slideViewPr>
    <p:cSldViewPr snapToGrid="0" snapToObjects="1">
      <p:cViewPr varScale="1">
        <p:scale>
          <a:sx n="96" d="100"/>
          <a:sy n="96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2E4289-A11A-45DF-9632-BA95AB694D5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84A26BE-BA1E-4708-B431-3A2DDA71FC4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Understanding Data warehouse in Azure</a:t>
          </a:r>
        </a:p>
      </dgm:t>
    </dgm:pt>
    <dgm:pt modelId="{5AAC8CC7-3CA9-4AD2-B25C-2B74CE50BC12}" type="parTrans" cxnId="{7981FCF6-1C72-4F9C-880A-98A62B6090B8}">
      <dgm:prSet/>
      <dgm:spPr/>
      <dgm:t>
        <a:bodyPr/>
        <a:lstStyle/>
        <a:p>
          <a:endParaRPr lang="en-US"/>
        </a:p>
      </dgm:t>
    </dgm:pt>
    <dgm:pt modelId="{1802146B-4A5C-4543-BC77-58EE34739D79}" type="sibTrans" cxnId="{7981FCF6-1C72-4F9C-880A-98A62B6090B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944FF12-A497-410F-A432-B863F77C51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Understanding Data Lake </a:t>
          </a:r>
        </a:p>
      </dgm:t>
    </dgm:pt>
    <dgm:pt modelId="{9CDCE5F8-2604-4DB7-96E7-62BA293A8ADC}" type="parTrans" cxnId="{B9307A2E-B83E-4FC1-9F98-C879AAAE0C3A}">
      <dgm:prSet/>
      <dgm:spPr/>
      <dgm:t>
        <a:bodyPr/>
        <a:lstStyle/>
        <a:p>
          <a:endParaRPr lang="en-US"/>
        </a:p>
      </dgm:t>
    </dgm:pt>
    <dgm:pt modelId="{087CFADC-E2FE-4A13-A323-3C3E4F777ECF}" type="sibTrans" cxnId="{B9307A2E-B83E-4FC1-9F98-C879AAAE0C3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302C06A-98F7-4B0C-81E9-5C6ED60898C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Understanding Data Factory </a:t>
          </a:r>
        </a:p>
      </dgm:t>
    </dgm:pt>
    <dgm:pt modelId="{E2F8B0B0-2656-4869-ADFD-AC49D213A356}" type="parTrans" cxnId="{AEE0BA9B-0978-4CA7-A2B6-13C97499DA2A}">
      <dgm:prSet/>
      <dgm:spPr/>
      <dgm:t>
        <a:bodyPr/>
        <a:lstStyle/>
        <a:p>
          <a:endParaRPr lang="en-US"/>
        </a:p>
      </dgm:t>
    </dgm:pt>
    <dgm:pt modelId="{4B7445B4-DFBF-41D5-AA07-9ED64AD0533E}" type="sibTrans" cxnId="{AEE0BA9B-0978-4CA7-A2B6-13C97499DA2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60B9C49-57A8-4E22-B58A-ED56EA2511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Understanding Data Bricks as a whole. </a:t>
          </a:r>
        </a:p>
      </dgm:t>
    </dgm:pt>
    <dgm:pt modelId="{3C543273-C2D1-4A4F-9C93-C0F60E25A0E3}" type="parTrans" cxnId="{74B264B4-F6B1-448E-8D5D-C95EE6349532}">
      <dgm:prSet/>
      <dgm:spPr/>
      <dgm:t>
        <a:bodyPr/>
        <a:lstStyle/>
        <a:p>
          <a:endParaRPr lang="en-US"/>
        </a:p>
      </dgm:t>
    </dgm:pt>
    <dgm:pt modelId="{47ED0902-0850-498F-95DA-7B484DE75346}" type="sibTrans" cxnId="{74B264B4-F6B1-448E-8D5D-C95EE634953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522D1ED-3376-404D-86A9-7C7B047E1D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Build an end to end system with all the above . </a:t>
          </a:r>
        </a:p>
      </dgm:t>
    </dgm:pt>
    <dgm:pt modelId="{0CFE0FEF-49DC-4968-9F0A-A2F7E2D75D0D}" type="parTrans" cxnId="{2E5266C4-25A3-47AC-B8EC-87E67B5B183C}">
      <dgm:prSet/>
      <dgm:spPr/>
      <dgm:t>
        <a:bodyPr/>
        <a:lstStyle/>
        <a:p>
          <a:endParaRPr lang="en-US"/>
        </a:p>
      </dgm:t>
    </dgm:pt>
    <dgm:pt modelId="{822834AE-27B9-461D-8515-E24197DE10C2}" type="sibTrans" cxnId="{2E5266C4-25A3-47AC-B8EC-87E67B5B183C}">
      <dgm:prSet/>
      <dgm:spPr/>
      <dgm:t>
        <a:bodyPr/>
        <a:lstStyle/>
        <a:p>
          <a:endParaRPr lang="en-US"/>
        </a:p>
      </dgm:t>
    </dgm:pt>
    <dgm:pt modelId="{1E33BCDE-BDAE-4B55-BE72-C0D8D5875DA3}" type="pres">
      <dgm:prSet presAssocID="{CB2E4289-A11A-45DF-9632-BA95AB694D57}" presName="root" presStyleCnt="0">
        <dgm:presLayoutVars>
          <dgm:dir/>
          <dgm:resizeHandles val="exact"/>
        </dgm:presLayoutVars>
      </dgm:prSet>
      <dgm:spPr/>
    </dgm:pt>
    <dgm:pt modelId="{0E181A49-A99F-445B-BF89-71CBDB14C528}" type="pres">
      <dgm:prSet presAssocID="{CB2E4289-A11A-45DF-9632-BA95AB694D57}" presName="container" presStyleCnt="0">
        <dgm:presLayoutVars>
          <dgm:dir/>
          <dgm:resizeHandles val="exact"/>
        </dgm:presLayoutVars>
      </dgm:prSet>
      <dgm:spPr/>
    </dgm:pt>
    <dgm:pt modelId="{34156D05-93E7-4316-9D8F-1863A28F591D}" type="pres">
      <dgm:prSet presAssocID="{084A26BE-BA1E-4708-B431-3A2DDA71FC43}" presName="compNode" presStyleCnt="0"/>
      <dgm:spPr/>
    </dgm:pt>
    <dgm:pt modelId="{9895BF3F-BB29-43F7-9AE1-F9EB5628E800}" type="pres">
      <dgm:prSet presAssocID="{084A26BE-BA1E-4708-B431-3A2DDA71FC43}" presName="iconBgRect" presStyleLbl="bgShp" presStyleIdx="0" presStyleCnt="5"/>
      <dgm:spPr/>
    </dgm:pt>
    <dgm:pt modelId="{8BE999BC-8497-439C-A0AB-DF9B34E04D6F}" type="pres">
      <dgm:prSet presAssocID="{084A26BE-BA1E-4708-B431-3A2DDA71FC4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FD3E542-ECC9-4422-AF20-E34529B51896}" type="pres">
      <dgm:prSet presAssocID="{084A26BE-BA1E-4708-B431-3A2DDA71FC43}" presName="spaceRect" presStyleCnt="0"/>
      <dgm:spPr/>
    </dgm:pt>
    <dgm:pt modelId="{0C5CE6C1-AC31-4383-9A7E-55823D9D7FEF}" type="pres">
      <dgm:prSet presAssocID="{084A26BE-BA1E-4708-B431-3A2DDA71FC43}" presName="textRect" presStyleLbl="revTx" presStyleIdx="0" presStyleCnt="5">
        <dgm:presLayoutVars>
          <dgm:chMax val="1"/>
          <dgm:chPref val="1"/>
        </dgm:presLayoutVars>
      </dgm:prSet>
      <dgm:spPr/>
    </dgm:pt>
    <dgm:pt modelId="{AB57FBBD-5C7D-4DC6-BFAB-B3C3F6689BCF}" type="pres">
      <dgm:prSet presAssocID="{1802146B-4A5C-4543-BC77-58EE34739D79}" presName="sibTrans" presStyleLbl="sibTrans2D1" presStyleIdx="0" presStyleCnt="0"/>
      <dgm:spPr/>
    </dgm:pt>
    <dgm:pt modelId="{DE1687EF-D6C1-4BB0-BA7E-2604DCEFB3F6}" type="pres">
      <dgm:prSet presAssocID="{F944FF12-A497-410F-A432-B863F77C51DA}" presName="compNode" presStyleCnt="0"/>
      <dgm:spPr/>
    </dgm:pt>
    <dgm:pt modelId="{1512FA88-28F9-4A77-A6D9-62CA1BDB3565}" type="pres">
      <dgm:prSet presAssocID="{F944FF12-A497-410F-A432-B863F77C51DA}" presName="iconBgRect" presStyleLbl="bgShp" presStyleIdx="1" presStyleCnt="5"/>
      <dgm:spPr/>
    </dgm:pt>
    <dgm:pt modelId="{79BD7E18-2CBA-4CE2-837C-39E1051B1BAE}" type="pres">
      <dgm:prSet presAssocID="{F944FF12-A497-410F-A432-B863F77C51D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565CBBE-2ABF-42CD-AAC4-24CF166B4DDF}" type="pres">
      <dgm:prSet presAssocID="{F944FF12-A497-410F-A432-B863F77C51DA}" presName="spaceRect" presStyleCnt="0"/>
      <dgm:spPr/>
    </dgm:pt>
    <dgm:pt modelId="{CC184C66-392D-48A7-985A-5B634AD78D17}" type="pres">
      <dgm:prSet presAssocID="{F944FF12-A497-410F-A432-B863F77C51DA}" presName="textRect" presStyleLbl="revTx" presStyleIdx="1" presStyleCnt="5">
        <dgm:presLayoutVars>
          <dgm:chMax val="1"/>
          <dgm:chPref val="1"/>
        </dgm:presLayoutVars>
      </dgm:prSet>
      <dgm:spPr/>
    </dgm:pt>
    <dgm:pt modelId="{22372D55-6CCE-4CB0-AA9E-C3DFA3436111}" type="pres">
      <dgm:prSet presAssocID="{087CFADC-E2FE-4A13-A323-3C3E4F777ECF}" presName="sibTrans" presStyleLbl="sibTrans2D1" presStyleIdx="0" presStyleCnt="0"/>
      <dgm:spPr/>
    </dgm:pt>
    <dgm:pt modelId="{A3948E22-0B5A-4D24-89AC-44D26A06D34A}" type="pres">
      <dgm:prSet presAssocID="{8302C06A-98F7-4B0C-81E9-5C6ED60898CC}" presName="compNode" presStyleCnt="0"/>
      <dgm:spPr/>
    </dgm:pt>
    <dgm:pt modelId="{C78EEDF4-E25F-4CB0-8732-9792CFF86AF9}" type="pres">
      <dgm:prSet presAssocID="{8302C06A-98F7-4B0C-81E9-5C6ED60898CC}" presName="iconBgRect" presStyleLbl="bgShp" presStyleIdx="2" presStyleCnt="5"/>
      <dgm:spPr/>
    </dgm:pt>
    <dgm:pt modelId="{B52CE732-24EE-4F31-ABAD-DBB40E37D0D5}" type="pres">
      <dgm:prSet presAssocID="{8302C06A-98F7-4B0C-81E9-5C6ED60898C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BBE5DCDB-E4E1-45DF-9418-4B4ECCADB2AD}" type="pres">
      <dgm:prSet presAssocID="{8302C06A-98F7-4B0C-81E9-5C6ED60898CC}" presName="spaceRect" presStyleCnt="0"/>
      <dgm:spPr/>
    </dgm:pt>
    <dgm:pt modelId="{A8FAE436-F8B1-416B-B07D-D1331B3CDFC3}" type="pres">
      <dgm:prSet presAssocID="{8302C06A-98F7-4B0C-81E9-5C6ED60898CC}" presName="textRect" presStyleLbl="revTx" presStyleIdx="2" presStyleCnt="5">
        <dgm:presLayoutVars>
          <dgm:chMax val="1"/>
          <dgm:chPref val="1"/>
        </dgm:presLayoutVars>
      </dgm:prSet>
      <dgm:spPr/>
    </dgm:pt>
    <dgm:pt modelId="{6C829A59-2C9D-4E3B-B291-2754DAE66413}" type="pres">
      <dgm:prSet presAssocID="{4B7445B4-DFBF-41D5-AA07-9ED64AD0533E}" presName="sibTrans" presStyleLbl="sibTrans2D1" presStyleIdx="0" presStyleCnt="0"/>
      <dgm:spPr/>
    </dgm:pt>
    <dgm:pt modelId="{C8DEC0E2-7A59-4383-B0CD-4071882FAEB4}" type="pres">
      <dgm:prSet presAssocID="{960B9C49-57A8-4E22-B58A-ED56EA2511E4}" presName="compNode" presStyleCnt="0"/>
      <dgm:spPr/>
    </dgm:pt>
    <dgm:pt modelId="{A2B339B4-9449-424A-9C31-9845D41FADF3}" type="pres">
      <dgm:prSet presAssocID="{960B9C49-57A8-4E22-B58A-ED56EA2511E4}" presName="iconBgRect" presStyleLbl="bgShp" presStyleIdx="3" presStyleCnt="5"/>
      <dgm:spPr/>
    </dgm:pt>
    <dgm:pt modelId="{A9D1A09E-2423-4F81-91BA-7E0D4E4A22C7}" type="pres">
      <dgm:prSet presAssocID="{960B9C49-57A8-4E22-B58A-ED56EA2511E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77D46722-F205-4A6E-9E8E-0543CA065803}" type="pres">
      <dgm:prSet presAssocID="{960B9C49-57A8-4E22-B58A-ED56EA2511E4}" presName="spaceRect" presStyleCnt="0"/>
      <dgm:spPr/>
    </dgm:pt>
    <dgm:pt modelId="{9AE5D990-0A10-4EDD-B779-F78F28FF8E72}" type="pres">
      <dgm:prSet presAssocID="{960B9C49-57A8-4E22-B58A-ED56EA2511E4}" presName="textRect" presStyleLbl="revTx" presStyleIdx="3" presStyleCnt="5">
        <dgm:presLayoutVars>
          <dgm:chMax val="1"/>
          <dgm:chPref val="1"/>
        </dgm:presLayoutVars>
      </dgm:prSet>
      <dgm:spPr/>
    </dgm:pt>
    <dgm:pt modelId="{B10DFFBF-D668-4039-B5B7-F019EACD1E09}" type="pres">
      <dgm:prSet presAssocID="{47ED0902-0850-498F-95DA-7B484DE75346}" presName="sibTrans" presStyleLbl="sibTrans2D1" presStyleIdx="0" presStyleCnt="0"/>
      <dgm:spPr/>
    </dgm:pt>
    <dgm:pt modelId="{BEF4513F-C7E8-468E-8601-CAACA12FFEA0}" type="pres">
      <dgm:prSet presAssocID="{9522D1ED-3376-404D-86A9-7C7B047E1DB5}" presName="compNode" presStyleCnt="0"/>
      <dgm:spPr/>
    </dgm:pt>
    <dgm:pt modelId="{48800390-28EC-4F44-9DA8-1A2CD3E61B34}" type="pres">
      <dgm:prSet presAssocID="{9522D1ED-3376-404D-86A9-7C7B047E1DB5}" presName="iconBgRect" presStyleLbl="bgShp" presStyleIdx="4" presStyleCnt="5"/>
      <dgm:spPr/>
    </dgm:pt>
    <dgm:pt modelId="{F78CE34B-7916-4E91-9018-AC63416179FD}" type="pres">
      <dgm:prSet presAssocID="{9522D1ED-3376-404D-86A9-7C7B047E1DB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40D4083C-ACF0-46B7-B752-06ED8B996AA9}" type="pres">
      <dgm:prSet presAssocID="{9522D1ED-3376-404D-86A9-7C7B047E1DB5}" presName="spaceRect" presStyleCnt="0"/>
      <dgm:spPr/>
    </dgm:pt>
    <dgm:pt modelId="{EE1EFEC0-0A86-4B42-A3CF-86D8E051C9C6}" type="pres">
      <dgm:prSet presAssocID="{9522D1ED-3376-404D-86A9-7C7B047E1DB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DC3AC1C-3ADA-E846-84EA-26D658B93CFA}" type="presOf" srcId="{F944FF12-A497-410F-A432-B863F77C51DA}" destId="{CC184C66-392D-48A7-985A-5B634AD78D17}" srcOrd="0" destOrd="0" presId="urn:microsoft.com/office/officeart/2018/2/layout/IconCircleList"/>
    <dgm:cxn modelId="{B9307A2E-B83E-4FC1-9F98-C879AAAE0C3A}" srcId="{CB2E4289-A11A-45DF-9632-BA95AB694D57}" destId="{F944FF12-A497-410F-A432-B863F77C51DA}" srcOrd="1" destOrd="0" parTransId="{9CDCE5F8-2604-4DB7-96E7-62BA293A8ADC}" sibTransId="{087CFADC-E2FE-4A13-A323-3C3E4F777ECF}"/>
    <dgm:cxn modelId="{01611F3B-24AD-724F-9832-D643970CF971}" type="presOf" srcId="{CB2E4289-A11A-45DF-9632-BA95AB694D57}" destId="{1E33BCDE-BDAE-4B55-BE72-C0D8D5875DA3}" srcOrd="0" destOrd="0" presId="urn:microsoft.com/office/officeart/2018/2/layout/IconCircleList"/>
    <dgm:cxn modelId="{D6424C4B-9503-5347-AB3F-190973D521E4}" type="presOf" srcId="{084A26BE-BA1E-4708-B431-3A2DDA71FC43}" destId="{0C5CE6C1-AC31-4383-9A7E-55823D9D7FEF}" srcOrd="0" destOrd="0" presId="urn:microsoft.com/office/officeart/2018/2/layout/IconCircleList"/>
    <dgm:cxn modelId="{1794F75D-BD65-4045-9480-55C94B6C180E}" type="presOf" srcId="{8302C06A-98F7-4B0C-81E9-5C6ED60898CC}" destId="{A8FAE436-F8B1-416B-B07D-D1331B3CDFC3}" srcOrd="0" destOrd="0" presId="urn:microsoft.com/office/officeart/2018/2/layout/IconCircleList"/>
    <dgm:cxn modelId="{EE5FC160-EAEC-B640-BFBD-40400C55B6AC}" type="presOf" srcId="{9522D1ED-3376-404D-86A9-7C7B047E1DB5}" destId="{EE1EFEC0-0A86-4B42-A3CF-86D8E051C9C6}" srcOrd="0" destOrd="0" presId="urn:microsoft.com/office/officeart/2018/2/layout/IconCircleList"/>
    <dgm:cxn modelId="{AEE0BA9B-0978-4CA7-A2B6-13C97499DA2A}" srcId="{CB2E4289-A11A-45DF-9632-BA95AB694D57}" destId="{8302C06A-98F7-4B0C-81E9-5C6ED60898CC}" srcOrd="2" destOrd="0" parTransId="{E2F8B0B0-2656-4869-ADFD-AC49D213A356}" sibTransId="{4B7445B4-DFBF-41D5-AA07-9ED64AD0533E}"/>
    <dgm:cxn modelId="{74B264B4-F6B1-448E-8D5D-C95EE6349532}" srcId="{CB2E4289-A11A-45DF-9632-BA95AB694D57}" destId="{960B9C49-57A8-4E22-B58A-ED56EA2511E4}" srcOrd="3" destOrd="0" parTransId="{3C543273-C2D1-4A4F-9C93-C0F60E25A0E3}" sibTransId="{47ED0902-0850-498F-95DA-7B484DE75346}"/>
    <dgm:cxn modelId="{9C20D1B6-1CEC-8946-B8C8-4717AB5D9C2D}" type="presOf" srcId="{087CFADC-E2FE-4A13-A323-3C3E4F777ECF}" destId="{22372D55-6CCE-4CB0-AA9E-C3DFA3436111}" srcOrd="0" destOrd="0" presId="urn:microsoft.com/office/officeart/2018/2/layout/IconCircleList"/>
    <dgm:cxn modelId="{138E8AB9-6E81-E443-B020-107550518001}" type="presOf" srcId="{960B9C49-57A8-4E22-B58A-ED56EA2511E4}" destId="{9AE5D990-0A10-4EDD-B779-F78F28FF8E72}" srcOrd="0" destOrd="0" presId="urn:microsoft.com/office/officeart/2018/2/layout/IconCircleList"/>
    <dgm:cxn modelId="{2E5266C4-25A3-47AC-B8EC-87E67B5B183C}" srcId="{CB2E4289-A11A-45DF-9632-BA95AB694D57}" destId="{9522D1ED-3376-404D-86A9-7C7B047E1DB5}" srcOrd="4" destOrd="0" parTransId="{0CFE0FEF-49DC-4968-9F0A-A2F7E2D75D0D}" sibTransId="{822834AE-27B9-461D-8515-E24197DE10C2}"/>
    <dgm:cxn modelId="{9BE75DC9-CED3-ED4B-B9AF-C4755CBF75C9}" type="presOf" srcId="{47ED0902-0850-498F-95DA-7B484DE75346}" destId="{B10DFFBF-D668-4039-B5B7-F019EACD1E09}" srcOrd="0" destOrd="0" presId="urn:microsoft.com/office/officeart/2018/2/layout/IconCircleList"/>
    <dgm:cxn modelId="{8F699DEE-3C2D-8B4A-BCD0-5A1C3FCDD80F}" type="presOf" srcId="{4B7445B4-DFBF-41D5-AA07-9ED64AD0533E}" destId="{6C829A59-2C9D-4E3B-B291-2754DAE66413}" srcOrd="0" destOrd="0" presId="urn:microsoft.com/office/officeart/2018/2/layout/IconCircleList"/>
    <dgm:cxn modelId="{7981FCF6-1C72-4F9C-880A-98A62B6090B8}" srcId="{CB2E4289-A11A-45DF-9632-BA95AB694D57}" destId="{084A26BE-BA1E-4708-B431-3A2DDA71FC43}" srcOrd="0" destOrd="0" parTransId="{5AAC8CC7-3CA9-4AD2-B25C-2B74CE50BC12}" sibTransId="{1802146B-4A5C-4543-BC77-58EE34739D79}"/>
    <dgm:cxn modelId="{0FB600FE-E50C-4E4B-8ACC-9FB0390770E2}" type="presOf" srcId="{1802146B-4A5C-4543-BC77-58EE34739D79}" destId="{AB57FBBD-5C7D-4DC6-BFAB-B3C3F6689BCF}" srcOrd="0" destOrd="0" presId="urn:microsoft.com/office/officeart/2018/2/layout/IconCircleList"/>
    <dgm:cxn modelId="{0DBBBA89-27B0-CD43-B5EA-86EBFA7E129C}" type="presParOf" srcId="{1E33BCDE-BDAE-4B55-BE72-C0D8D5875DA3}" destId="{0E181A49-A99F-445B-BF89-71CBDB14C528}" srcOrd="0" destOrd="0" presId="urn:microsoft.com/office/officeart/2018/2/layout/IconCircleList"/>
    <dgm:cxn modelId="{B0858A8A-54C9-FD4C-A601-4E61BB06A01B}" type="presParOf" srcId="{0E181A49-A99F-445B-BF89-71CBDB14C528}" destId="{34156D05-93E7-4316-9D8F-1863A28F591D}" srcOrd="0" destOrd="0" presId="urn:microsoft.com/office/officeart/2018/2/layout/IconCircleList"/>
    <dgm:cxn modelId="{DC992AD8-A481-A54D-9977-BEA679317E03}" type="presParOf" srcId="{34156D05-93E7-4316-9D8F-1863A28F591D}" destId="{9895BF3F-BB29-43F7-9AE1-F9EB5628E800}" srcOrd="0" destOrd="0" presId="urn:microsoft.com/office/officeart/2018/2/layout/IconCircleList"/>
    <dgm:cxn modelId="{9976BD4E-16C3-3A4A-AEAC-A9F2177D9537}" type="presParOf" srcId="{34156D05-93E7-4316-9D8F-1863A28F591D}" destId="{8BE999BC-8497-439C-A0AB-DF9B34E04D6F}" srcOrd="1" destOrd="0" presId="urn:microsoft.com/office/officeart/2018/2/layout/IconCircleList"/>
    <dgm:cxn modelId="{EB1B5240-20D3-D647-9258-252F1F176D4D}" type="presParOf" srcId="{34156D05-93E7-4316-9D8F-1863A28F591D}" destId="{9FD3E542-ECC9-4422-AF20-E34529B51896}" srcOrd="2" destOrd="0" presId="urn:microsoft.com/office/officeart/2018/2/layout/IconCircleList"/>
    <dgm:cxn modelId="{FE4D52FC-1EAE-C64C-BFFF-9B76250E3498}" type="presParOf" srcId="{34156D05-93E7-4316-9D8F-1863A28F591D}" destId="{0C5CE6C1-AC31-4383-9A7E-55823D9D7FEF}" srcOrd="3" destOrd="0" presId="urn:microsoft.com/office/officeart/2018/2/layout/IconCircleList"/>
    <dgm:cxn modelId="{31B2B5A2-D83D-F344-8BB9-9495E810B77A}" type="presParOf" srcId="{0E181A49-A99F-445B-BF89-71CBDB14C528}" destId="{AB57FBBD-5C7D-4DC6-BFAB-B3C3F6689BCF}" srcOrd="1" destOrd="0" presId="urn:microsoft.com/office/officeart/2018/2/layout/IconCircleList"/>
    <dgm:cxn modelId="{3BA6AF62-572C-3147-A012-9931DAA20561}" type="presParOf" srcId="{0E181A49-A99F-445B-BF89-71CBDB14C528}" destId="{DE1687EF-D6C1-4BB0-BA7E-2604DCEFB3F6}" srcOrd="2" destOrd="0" presId="urn:microsoft.com/office/officeart/2018/2/layout/IconCircleList"/>
    <dgm:cxn modelId="{D9C98DAD-55AC-E842-BF3E-F5CB4BC9D299}" type="presParOf" srcId="{DE1687EF-D6C1-4BB0-BA7E-2604DCEFB3F6}" destId="{1512FA88-28F9-4A77-A6D9-62CA1BDB3565}" srcOrd="0" destOrd="0" presId="urn:microsoft.com/office/officeart/2018/2/layout/IconCircleList"/>
    <dgm:cxn modelId="{355B6514-67A4-A04B-AD5E-F0E1C5CD6D7F}" type="presParOf" srcId="{DE1687EF-D6C1-4BB0-BA7E-2604DCEFB3F6}" destId="{79BD7E18-2CBA-4CE2-837C-39E1051B1BAE}" srcOrd="1" destOrd="0" presId="urn:microsoft.com/office/officeart/2018/2/layout/IconCircleList"/>
    <dgm:cxn modelId="{3D6807C4-820F-EE4B-AD26-F05F34D3570D}" type="presParOf" srcId="{DE1687EF-D6C1-4BB0-BA7E-2604DCEFB3F6}" destId="{5565CBBE-2ABF-42CD-AAC4-24CF166B4DDF}" srcOrd="2" destOrd="0" presId="urn:microsoft.com/office/officeart/2018/2/layout/IconCircleList"/>
    <dgm:cxn modelId="{7F8A52E8-02F9-4446-9C0A-73F8FC261A6C}" type="presParOf" srcId="{DE1687EF-D6C1-4BB0-BA7E-2604DCEFB3F6}" destId="{CC184C66-392D-48A7-985A-5B634AD78D17}" srcOrd="3" destOrd="0" presId="urn:microsoft.com/office/officeart/2018/2/layout/IconCircleList"/>
    <dgm:cxn modelId="{01FA9E08-6AD6-CC44-9798-338A8FCA9838}" type="presParOf" srcId="{0E181A49-A99F-445B-BF89-71CBDB14C528}" destId="{22372D55-6CCE-4CB0-AA9E-C3DFA3436111}" srcOrd="3" destOrd="0" presId="urn:microsoft.com/office/officeart/2018/2/layout/IconCircleList"/>
    <dgm:cxn modelId="{5F03FA31-33C2-0047-91CB-16C0BC3422F6}" type="presParOf" srcId="{0E181A49-A99F-445B-BF89-71CBDB14C528}" destId="{A3948E22-0B5A-4D24-89AC-44D26A06D34A}" srcOrd="4" destOrd="0" presId="urn:microsoft.com/office/officeart/2018/2/layout/IconCircleList"/>
    <dgm:cxn modelId="{E2C45FD2-0043-9645-B6EA-D850461A1026}" type="presParOf" srcId="{A3948E22-0B5A-4D24-89AC-44D26A06D34A}" destId="{C78EEDF4-E25F-4CB0-8732-9792CFF86AF9}" srcOrd="0" destOrd="0" presId="urn:microsoft.com/office/officeart/2018/2/layout/IconCircleList"/>
    <dgm:cxn modelId="{B8D1EE12-134E-9740-B375-FF6ADC018879}" type="presParOf" srcId="{A3948E22-0B5A-4D24-89AC-44D26A06D34A}" destId="{B52CE732-24EE-4F31-ABAD-DBB40E37D0D5}" srcOrd="1" destOrd="0" presId="urn:microsoft.com/office/officeart/2018/2/layout/IconCircleList"/>
    <dgm:cxn modelId="{0649D9F1-3728-0143-BBDD-738B28E4D293}" type="presParOf" srcId="{A3948E22-0B5A-4D24-89AC-44D26A06D34A}" destId="{BBE5DCDB-E4E1-45DF-9418-4B4ECCADB2AD}" srcOrd="2" destOrd="0" presId="urn:microsoft.com/office/officeart/2018/2/layout/IconCircleList"/>
    <dgm:cxn modelId="{57D88108-B2F2-B84F-BC02-369D7D98E858}" type="presParOf" srcId="{A3948E22-0B5A-4D24-89AC-44D26A06D34A}" destId="{A8FAE436-F8B1-416B-B07D-D1331B3CDFC3}" srcOrd="3" destOrd="0" presId="urn:microsoft.com/office/officeart/2018/2/layout/IconCircleList"/>
    <dgm:cxn modelId="{90827A11-3E34-6A47-AE95-FE4D9D70DE4C}" type="presParOf" srcId="{0E181A49-A99F-445B-BF89-71CBDB14C528}" destId="{6C829A59-2C9D-4E3B-B291-2754DAE66413}" srcOrd="5" destOrd="0" presId="urn:microsoft.com/office/officeart/2018/2/layout/IconCircleList"/>
    <dgm:cxn modelId="{966DE77C-9489-6A45-A06B-AD1CE56F8285}" type="presParOf" srcId="{0E181A49-A99F-445B-BF89-71CBDB14C528}" destId="{C8DEC0E2-7A59-4383-B0CD-4071882FAEB4}" srcOrd="6" destOrd="0" presId="urn:microsoft.com/office/officeart/2018/2/layout/IconCircleList"/>
    <dgm:cxn modelId="{9341CBE2-B1BF-B146-9241-E6F18A0128A0}" type="presParOf" srcId="{C8DEC0E2-7A59-4383-B0CD-4071882FAEB4}" destId="{A2B339B4-9449-424A-9C31-9845D41FADF3}" srcOrd="0" destOrd="0" presId="urn:microsoft.com/office/officeart/2018/2/layout/IconCircleList"/>
    <dgm:cxn modelId="{40CEC31C-FBAA-F847-807D-972945B163FA}" type="presParOf" srcId="{C8DEC0E2-7A59-4383-B0CD-4071882FAEB4}" destId="{A9D1A09E-2423-4F81-91BA-7E0D4E4A22C7}" srcOrd="1" destOrd="0" presId="urn:microsoft.com/office/officeart/2018/2/layout/IconCircleList"/>
    <dgm:cxn modelId="{646747C1-85B8-B842-99A8-97471FFC0C00}" type="presParOf" srcId="{C8DEC0E2-7A59-4383-B0CD-4071882FAEB4}" destId="{77D46722-F205-4A6E-9E8E-0543CA065803}" srcOrd="2" destOrd="0" presId="urn:microsoft.com/office/officeart/2018/2/layout/IconCircleList"/>
    <dgm:cxn modelId="{9D2E5C12-8E6F-EC47-8EA1-B692809340A1}" type="presParOf" srcId="{C8DEC0E2-7A59-4383-B0CD-4071882FAEB4}" destId="{9AE5D990-0A10-4EDD-B779-F78F28FF8E72}" srcOrd="3" destOrd="0" presId="urn:microsoft.com/office/officeart/2018/2/layout/IconCircleList"/>
    <dgm:cxn modelId="{B77267D1-0DE9-BB43-B045-892D023EE56A}" type="presParOf" srcId="{0E181A49-A99F-445B-BF89-71CBDB14C528}" destId="{B10DFFBF-D668-4039-B5B7-F019EACD1E09}" srcOrd="7" destOrd="0" presId="urn:microsoft.com/office/officeart/2018/2/layout/IconCircleList"/>
    <dgm:cxn modelId="{011EE8AC-248D-EF4E-B3DF-1234A72EC8B4}" type="presParOf" srcId="{0E181A49-A99F-445B-BF89-71CBDB14C528}" destId="{BEF4513F-C7E8-468E-8601-CAACA12FFEA0}" srcOrd="8" destOrd="0" presId="urn:microsoft.com/office/officeart/2018/2/layout/IconCircleList"/>
    <dgm:cxn modelId="{21C4BA99-FC42-F74C-BC97-0528977B3150}" type="presParOf" srcId="{BEF4513F-C7E8-468E-8601-CAACA12FFEA0}" destId="{48800390-28EC-4F44-9DA8-1A2CD3E61B34}" srcOrd="0" destOrd="0" presId="urn:microsoft.com/office/officeart/2018/2/layout/IconCircleList"/>
    <dgm:cxn modelId="{1AD5B900-8DBE-8645-8697-F2CDBD4BD29A}" type="presParOf" srcId="{BEF4513F-C7E8-468E-8601-CAACA12FFEA0}" destId="{F78CE34B-7916-4E91-9018-AC63416179FD}" srcOrd="1" destOrd="0" presId="urn:microsoft.com/office/officeart/2018/2/layout/IconCircleList"/>
    <dgm:cxn modelId="{722A4336-68D2-A445-B1A9-0C0EF4A44161}" type="presParOf" srcId="{BEF4513F-C7E8-468E-8601-CAACA12FFEA0}" destId="{40D4083C-ACF0-46B7-B752-06ED8B996AA9}" srcOrd="2" destOrd="0" presId="urn:microsoft.com/office/officeart/2018/2/layout/IconCircleList"/>
    <dgm:cxn modelId="{197B289E-DD50-2247-8229-EC1751615CB9}" type="presParOf" srcId="{BEF4513F-C7E8-468E-8601-CAACA12FFEA0}" destId="{EE1EFEC0-0A86-4B42-A3CF-86D8E051C9C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95BF3F-BB29-43F7-9AE1-F9EB5628E800}">
      <dsp:nvSpPr>
        <dsp:cNvPr id="0" name=""/>
        <dsp:cNvSpPr/>
      </dsp:nvSpPr>
      <dsp:spPr>
        <a:xfrm>
          <a:off x="82613" y="908559"/>
          <a:ext cx="897246" cy="8972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E999BC-8497-439C-A0AB-DF9B34E04D6F}">
      <dsp:nvSpPr>
        <dsp:cNvPr id="0" name=""/>
        <dsp:cNvSpPr/>
      </dsp:nvSpPr>
      <dsp:spPr>
        <a:xfrm>
          <a:off x="271034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5CE6C1-AC31-4383-9A7E-55823D9D7FEF}">
      <dsp:nvSpPr>
        <dsp:cNvPr id="0" name=""/>
        <dsp:cNvSpPr/>
      </dsp:nvSpPr>
      <dsp:spPr>
        <a:xfrm>
          <a:off x="1172126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Understanding Data warehouse in Azure</a:t>
          </a:r>
        </a:p>
      </dsp:txBody>
      <dsp:txXfrm>
        <a:off x="1172126" y="908559"/>
        <a:ext cx="2114937" cy="897246"/>
      </dsp:txXfrm>
    </dsp:sp>
    <dsp:sp modelId="{1512FA88-28F9-4A77-A6D9-62CA1BDB3565}">
      <dsp:nvSpPr>
        <dsp:cNvPr id="0" name=""/>
        <dsp:cNvSpPr/>
      </dsp:nvSpPr>
      <dsp:spPr>
        <a:xfrm>
          <a:off x="3655575" y="908559"/>
          <a:ext cx="897246" cy="8972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D7E18-2CBA-4CE2-837C-39E1051B1BAE}">
      <dsp:nvSpPr>
        <dsp:cNvPr id="0" name=""/>
        <dsp:cNvSpPr/>
      </dsp:nvSpPr>
      <dsp:spPr>
        <a:xfrm>
          <a:off x="3843996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84C66-392D-48A7-985A-5B634AD78D17}">
      <dsp:nvSpPr>
        <dsp:cNvPr id="0" name=""/>
        <dsp:cNvSpPr/>
      </dsp:nvSpPr>
      <dsp:spPr>
        <a:xfrm>
          <a:off x="4745088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Understanding Data Lake </a:t>
          </a:r>
        </a:p>
      </dsp:txBody>
      <dsp:txXfrm>
        <a:off x="4745088" y="908559"/>
        <a:ext cx="2114937" cy="897246"/>
      </dsp:txXfrm>
    </dsp:sp>
    <dsp:sp modelId="{C78EEDF4-E25F-4CB0-8732-9792CFF86AF9}">
      <dsp:nvSpPr>
        <dsp:cNvPr id="0" name=""/>
        <dsp:cNvSpPr/>
      </dsp:nvSpPr>
      <dsp:spPr>
        <a:xfrm>
          <a:off x="7228536" y="908559"/>
          <a:ext cx="897246" cy="8972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CE732-24EE-4F31-ABAD-DBB40E37D0D5}">
      <dsp:nvSpPr>
        <dsp:cNvPr id="0" name=""/>
        <dsp:cNvSpPr/>
      </dsp:nvSpPr>
      <dsp:spPr>
        <a:xfrm>
          <a:off x="7416958" y="1096980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AE436-F8B1-416B-B07D-D1331B3CDFC3}">
      <dsp:nvSpPr>
        <dsp:cNvPr id="0" name=""/>
        <dsp:cNvSpPr/>
      </dsp:nvSpPr>
      <dsp:spPr>
        <a:xfrm>
          <a:off x="8318049" y="9085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Understanding Data Factory </a:t>
          </a:r>
        </a:p>
      </dsp:txBody>
      <dsp:txXfrm>
        <a:off x="8318049" y="908559"/>
        <a:ext cx="2114937" cy="897246"/>
      </dsp:txXfrm>
    </dsp:sp>
    <dsp:sp modelId="{A2B339B4-9449-424A-9C31-9845D41FADF3}">
      <dsp:nvSpPr>
        <dsp:cNvPr id="0" name=""/>
        <dsp:cNvSpPr/>
      </dsp:nvSpPr>
      <dsp:spPr>
        <a:xfrm>
          <a:off x="82613" y="2545532"/>
          <a:ext cx="897246" cy="8972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D1A09E-2423-4F81-91BA-7E0D4E4A22C7}">
      <dsp:nvSpPr>
        <dsp:cNvPr id="0" name=""/>
        <dsp:cNvSpPr/>
      </dsp:nvSpPr>
      <dsp:spPr>
        <a:xfrm>
          <a:off x="271034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E5D990-0A10-4EDD-B779-F78F28FF8E72}">
      <dsp:nvSpPr>
        <dsp:cNvPr id="0" name=""/>
        <dsp:cNvSpPr/>
      </dsp:nvSpPr>
      <dsp:spPr>
        <a:xfrm>
          <a:off x="1172126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Understanding Data Bricks as a whole. </a:t>
          </a:r>
        </a:p>
      </dsp:txBody>
      <dsp:txXfrm>
        <a:off x="1172126" y="2545532"/>
        <a:ext cx="2114937" cy="897246"/>
      </dsp:txXfrm>
    </dsp:sp>
    <dsp:sp modelId="{48800390-28EC-4F44-9DA8-1A2CD3E61B34}">
      <dsp:nvSpPr>
        <dsp:cNvPr id="0" name=""/>
        <dsp:cNvSpPr/>
      </dsp:nvSpPr>
      <dsp:spPr>
        <a:xfrm>
          <a:off x="3655575" y="2545532"/>
          <a:ext cx="897246" cy="8972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8CE34B-7916-4E91-9018-AC63416179FD}">
      <dsp:nvSpPr>
        <dsp:cNvPr id="0" name=""/>
        <dsp:cNvSpPr/>
      </dsp:nvSpPr>
      <dsp:spPr>
        <a:xfrm>
          <a:off x="3843996" y="2733954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EFEC0-0A86-4B42-A3CF-86D8E051C9C6}">
      <dsp:nvSpPr>
        <dsp:cNvPr id="0" name=""/>
        <dsp:cNvSpPr/>
      </dsp:nvSpPr>
      <dsp:spPr>
        <a:xfrm>
          <a:off x="4745088" y="2545532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Build an end to end system with all the above . </a:t>
          </a:r>
        </a:p>
      </dsp:txBody>
      <dsp:txXfrm>
        <a:off x="4745088" y="2545532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14CE2-5DCC-CB47-BBD2-4F9D0217E353}" type="datetimeFigureOut">
              <a:rPr lang="en-US" smtClean="0"/>
              <a:t>4/9/19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365AD-FECC-3B4A-A1E9-577A1ABC9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71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4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85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91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-color Non-bulleted text">
  <p:cSld name="Title &amp; 2-color Non-bulleted 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269241" y="1189179"/>
            <a:ext cx="11653523" cy="198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Noto Sans Symbols"/>
              <a:buNone/>
              <a:defRPr sz="28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330340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79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32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32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4/9/19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0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4/9/19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55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4/9/19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17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128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F9FF0-0D52-2E4E-8D83-033BE3DE2F8E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37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4711D6-A0AE-0F47-ACAD-26F8AE2FA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Era Of Big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D052947-9FE2-9E4C-A804-D1626D68B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it evolved and what is is for us in current market trends</a:t>
            </a:r>
          </a:p>
        </p:txBody>
      </p:sp>
    </p:spTree>
    <p:extLst>
      <p:ext uri="{BB962C8B-B14F-4D97-AF65-F5344CB8AC3E}">
        <p14:creationId xmlns:p14="http://schemas.microsoft.com/office/powerpoint/2010/main" val="3241627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CFE674-8509-E34E-9DEF-B555E187FD9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47494" y="818027"/>
            <a:ext cx="10482145" cy="5489408"/>
          </a:xfrm>
        </p:spPr>
      </p:pic>
    </p:spTree>
    <p:extLst>
      <p:ext uri="{BB962C8B-B14F-4D97-AF65-F5344CB8AC3E}">
        <p14:creationId xmlns:p14="http://schemas.microsoft.com/office/powerpoint/2010/main" val="1355795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8EB15F-4FE1-B94C-8462-E5A3CDB36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48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889A55-4291-F24C-A701-E3695065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20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87F38-5F9A-4442-A1B9-B4923FD7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13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CBD26-D0B2-C346-8C1C-59B9214C6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7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844731-9E3C-964D-9E3A-BE7D8897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4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CB2FB2A-D83F-8B4E-92F5-3022646C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62"/>
            <a:ext cx="12192000" cy="6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74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FE76B-4FA2-8147-B85B-F8AD7B4F4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62"/>
            <a:ext cx="12192000" cy="6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61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91606B-DD9D-B441-930A-4C77DD5A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62"/>
            <a:ext cx="12192000" cy="6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75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86DE16-493D-FD43-8874-5B085F322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62"/>
            <a:ext cx="12192000" cy="6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2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94D01-98C7-D048-B199-09044A3F5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271121-E4B9-FF4A-9493-8059EDD01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89" y="244707"/>
            <a:ext cx="11795622" cy="6176963"/>
          </a:xfrm>
        </p:spPr>
      </p:pic>
    </p:spTree>
    <p:extLst>
      <p:ext uri="{BB962C8B-B14F-4D97-AF65-F5344CB8AC3E}">
        <p14:creationId xmlns:p14="http://schemas.microsoft.com/office/powerpoint/2010/main" val="303726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D7B68-9188-EB4F-81A3-72D77F5C6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we do – Next 3 Days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FF011FB-144F-419E-94DF-20C7DA6B6A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44116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9686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1304-0277-0748-8681-C846D1F4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9BE55-2A8B-3E4D-9CE5-49D997E0E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78640-08C8-C444-B16E-16A8EB27D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6973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B6BC-1A2A-6449-86CE-63E97266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44D10-9798-B440-BB8B-6AE9E795C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E8170-F01E-6F46-895A-0A83449E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0438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36CDA-DFBF-E74D-BD90-3F3609FE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AA390-DA9B-4E42-9E63-1822A0D94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C5755-DBC7-2E42-9C4B-2F5C793C8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8405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F63A-A1C6-F548-8C45-89938D32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90D5E-18A6-1642-A3D2-BDC9058F5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0521F-3C77-F54C-BA39-DD6A83A26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4616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CF19-81C0-404F-B651-04327005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EEEA7-31BF-3847-B02A-8A27F331B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2490D-DE9C-EA41-9CD0-BF3AA948E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0230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457F-6F43-AC4E-8B66-BB6EB2EC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107A5-43D9-284B-94A0-FAFF0CFC25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8F305-80F3-3644-B688-8DB179559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5366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A5E4-93F5-004F-BEAA-A137B353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338AE-F696-5542-8368-02AC16274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3D708-8BDA-5A47-BB79-7D35EC2FE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4856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34E2-A8DB-AD4E-9BE8-42E1FAA08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A7C1C-F0F3-D343-B41A-C119E8161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642EA-B281-FE4C-B9A4-91EABDF69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0792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83D0-D43B-FC45-B30C-428CD10E1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664BC-0860-FE44-92C5-D5EA69941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07261-4D85-3C45-8951-72425BFD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414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6790F0-23F3-3D4D-9D36-5EF2C0C67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BigData</a:t>
            </a:r>
            <a:r>
              <a:rPr lang="en-US" dirty="0"/>
              <a:t> is not only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7F62B-9671-D54A-8546-4ADA68F28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32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54035-6357-5B4B-A284-037EF309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68B2A-BBA0-CD40-91B5-187A32F9E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BC030-72A7-724A-9A23-4F4FF0017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1306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BCA1-0D6E-1148-A891-DD1CB242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D4D91-BC9D-5742-BA5C-30143926D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4BA36-31ED-5E44-BF22-EA95FBC9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9A25A-BA6E-D94E-B2AD-3FDEC947E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7728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6B81-AEDE-974F-BCC0-04912E1EF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FA922-67A8-4E47-9287-AB16B8548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C8176-2338-224F-BF38-2B9665732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6799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2DCA-CA50-264C-BEFE-1108B16EF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51054-3189-B349-931F-430F05699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A68FB-EECD-BD4F-914B-09DA1BCD9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4684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C0D9-43BF-264E-B77E-626AD107C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D8329-160E-5C4B-9FE0-FA28E03E9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590CE-74E9-D341-B408-5B84C954D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1600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1748-B0A9-D544-AEE4-B33AEEC9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DDC12-83E2-A748-B74C-312C152DA2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DC779-8338-A44E-A89F-168BEEC0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802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55E4F-722F-EA41-96E6-2F4F8E316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ACDB9-577D-FA44-AEE6-B3C52E41D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E11AC-B91E-0945-B27B-C56C11CA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379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205DC-B25E-CC4C-8E62-B8A3069D4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51602-5E2D-DD44-A096-7DDFD440A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09390-4133-5842-A1F0-A7BA9A74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8490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CCB9-99B9-304E-9564-EC647B6B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48E09-5151-D64C-8EC0-AC4FB2923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FEA65-52FE-E549-B03A-E2776FE81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551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079F-7513-044C-8161-FFFAA23C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FE9F4-FA6C-AC41-9544-FFA8FD7FE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86CE6-6757-4A43-88C3-88CDDEF6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6833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EC3FA-7AFA-2D46-B143-1E85A9CF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BA41AC-5351-6343-9ED1-B450F0CD9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850" y="383130"/>
            <a:ext cx="10517950" cy="5507890"/>
          </a:xfrm>
        </p:spPr>
      </p:pic>
    </p:spTree>
    <p:extLst>
      <p:ext uri="{BB962C8B-B14F-4D97-AF65-F5344CB8AC3E}">
        <p14:creationId xmlns:p14="http://schemas.microsoft.com/office/powerpoint/2010/main" val="2470210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0EDE-F933-1B45-A31B-E08D114CC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4347E-5164-9C47-85C0-A4F573F47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A4F55-ABF6-3B4C-B0CB-A926B4C8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3852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E13E-AC6E-5E46-AABF-06A98FC1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771AC-6D37-DA4F-AD58-D1FA5A67B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58359-65F2-C342-988C-A03EE527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8646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3DCD-7C82-174B-A281-4E75FF45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33AE8-2BA3-1E4C-9540-C5DE76547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2D41F-2708-7B4D-A19E-7062505D3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4682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297C-F719-1A47-95D1-516144E6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1BCDF-F08F-7149-9DD5-DACFD33B7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84F5A-1462-7B45-B62E-CBBEB45F8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1469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C536-BF99-F845-8455-045D8C98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008FC-6894-7D4D-AAE4-2AA83E119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68799-D13B-1A4E-8E88-6230057C8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2393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EC4FD-5DA9-184D-9479-D4526B19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1EE10-4ACB-C347-B876-86A731077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7DBA8-D6AE-B141-86BA-9344C885D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3935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7AD7F-8456-5549-8766-F5BF3BA8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66AC0-9096-CA41-8BB1-7EBCF6D4A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56A01-67B8-BE48-9298-A97F9EE9C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7446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11F5-9ABE-434B-8057-A7762CD1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C3936-5A05-8242-91D3-EB957B9A0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46E3F-3D09-9C4B-AE58-966398DC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9CA16-E70D-B144-9828-D8D92A579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7051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53324-4BDE-2542-9AB8-D225B602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CB162-7941-4749-9AEA-F6F83DD33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E8FA8-4597-5F46-95E5-1B3F4AD09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9106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6028-F42B-7242-A2CE-17103632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303E1-A359-A249-AB18-E13CA4678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B5085-DD5E-0944-8BCE-083378D6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8154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5E938-DEE6-654F-B9DD-A55D5247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52FD7E-69E4-8B42-9050-E0C722B5A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671" y="397146"/>
            <a:ext cx="10603129" cy="5552495"/>
          </a:xfrm>
        </p:spPr>
      </p:pic>
    </p:spTree>
    <p:extLst>
      <p:ext uri="{BB962C8B-B14F-4D97-AF65-F5344CB8AC3E}">
        <p14:creationId xmlns:p14="http://schemas.microsoft.com/office/powerpoint/2010/main" val="3431734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8246-9E95-B445-AB41-ACBF6CBE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40D74-662B-4B49-BC7E-458035347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CDCCB-F939-9340-834B-497AD3122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6309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B59C9-BF1A-A449-A0EA-8531FFBA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53CBB-578B-F444-83A7-158468411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C58FB-54E9-7C43-95B6-DC353BC37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58617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BD0D8-5D1D-0745-9894-E84A911C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B4C70-C80E-F64B-8DBD-C6397F79D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8B293-BE98-1347-A013-D216B4044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3614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27252-E305-BF47-98A6-A75ADC01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F73CD9-66A6-5045-ACFB-1A9D9C13D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710" y="365125"/>
            <a:ext cx="10870580" cy="5692550"/>
          </a:xfrm>
        </p:spPr>
      </p:pic>
    </p:spTree>
    <p:extLst>
      <p:ext uri="{BB962C8B-B14F-4D97-AF65-F5344CB8AC3E}">
        <p14:creationId xmlns:p14="http://schemas.microsoft.com/office/powerpoint/2010/main" val="385103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334A-AEF4-A048-9BE3-7BB634EF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D32C4-96FD-984B-A6B2-AF47E575E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83" y="365125"/>
            <a:ext cx="10645717" cy="5574797"/>
          </a:xfrm>
        </p:spPr>
      </p:pic>
    </p:spTree>
    <p:extLst>
      <p:ext uri="{BB962C8B-B14F-4D97-AF65-F5344CB8AC3E}">
        <p14:creationId xmlns:p14="http://schemas.microsoft.com/office/powerpoint/2010/main" val="2603446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4F6D-4C49-A24B-90D9-016B0294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B77778-D6EC-4549-BB78-3782E1DB7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153" y="365125"/>
            <a:ext cx="11227693" cy="5879558"/>
          </a:xfrm>
        </p:spPr>
      </p:pic>
    </p:spTree>
    <p:extLst>
      <p:ext uri="{BB962C8B-B14F-4D97-AF65-F5344CB8AC3E}">
        <p14:creationId xmlns:p14="http://schemas.microsoft.com/office/powerpoint/2010/main" val="1359513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BC353-188E-4C46-B9E1-FD7EC0CD4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87BC4A-C6A8-7F4D-9E9E-2B7D57AF8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317" y="365125"/>
            <a:ext cx="10773483" cy="5641704"/>
          </a:xfrm>
        </p:spPr>
      </p:pic>
    </p:spTree>
    <p:extLst>
      <p:ext uri="{BB962C8B-B14F-4D97-AF65-F5344CB8AC3E}">
        <p14:creationId xmlns:p14="http://schemas.microsoft.com/office/powerpoint/2010/main" val="1275833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58</Words>
  <Application>Microsoft Macintosh PowerPoint</Application>
  <PresentationFormat>Widescreen</PresentationFormat>
  <Paragraphs>9</Paragraphs>
  <Slides>52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Noto Sans Symbols</vt:lpstr>
      <vt:lpstr>Quattrocento Sans</vt:lpstr>
      <vt:lpstr>Office Theme</vt:lpstr>
      <vt:lpstr>Era Of Big Data</vt:lpstr>
      <vt:lpstr>PowerPoint Presentation</vt:lpstr>
      <vt:lpstr>BigData is not only Hadoop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do – Next 3 Days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 Of Big Data</dc:title>
  <dc:creator>Sashank Pappu</dc:creator>
  <cp:lastModifiedBy>Sashank Pappu</cp:lastModifiedBy>
  <cp:revision>3</cp:revision>
  <dcterms:created xsi:type="dcterms:W3CDTF">2019-04-09T13:06:47Z</dcterms:created>
  <dcterms:modified xsi:type="dcterms:W3CDTF">2019-04-09T15:50:16Z</dcterms:modified>
</cp:coreProperties>
</file>